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Track" charset="1" panose="02000000000000000000"/>
      <p:regular r:id="rId20"/>
    </p:embeddedFont>
    <p:embeddedFont>
      <p:font typeface="Poppins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90379" y="610018"/>
            <a:ext cx="880752" cy="1035072"/>
          </a:xfrm>
          <a:custGeom>
            <a:avLst/>
            <a:gdLst/>
            <a:ahLst/>
            <a:cxnLst/>
            <a:rect r="r" b="b" t="t" l="l"/>
            <a:pathLst>
              <a:path h="1035072" w="880752">
                <a:moveTo>
                  <a:pt x="0" y="0"/>
                </a:moveTo>
                <a:lnTo>
                  <a:pt x="880752" y="0"/>
                </a:lnTo>
                <a:lnTo>
                  <a:pt x="880752" y="1035072"/>
                </a:lnTo>
                <a:lnTo>
                  <a:pt x="0" y="10350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980775" y="985629"/>
            <a:ext cx="2574983" cy="390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 pizza Sales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185030" y="8736252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70" y="0"/>
                </a:lnTo>
                <a:lnTo>
                  <a:pt x="2337170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8238398" y="-757608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633166" y="7884303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0"/>
                </a:moveTo>
                <a:lnTo>
                  <a:pt x="0" y="0"/>
                </a:lnTo>
                <a:lnTo>
                  <a:pt x="0" y="2402697"/>
                </a:lnTo>
                <a:lnTo>
                  <a:pt x="2337170" y="2402697"/>
                </a:lnTo>
                <a:lnTo>
                  <a:pt x="23371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713965" y="2405778"/>
            <a:ext cx="8530084" cy="119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43"/>
              </a:lnSpc>
            </a:pPr>
            <a:r>
              <a:rPr lang="en-US" sz="8943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SQl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01700" y="3533141"/>
            <a:ext cx="9800050" cy="2269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53"/>
              </a:lnSpc>
            </a:pPr>
            <a:r>
              <a:rPr lang="en-US" sz="26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Hi, I’m Shailendra. This is my first SQL project where I gained insights using SQL queries on a MySQL database. Through this project, I learned a lot about writing queries, subqueries, and joins, which helped me become more familiar and confident with SQL.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89727" y="6508515"/>
            <a:ext cx="4189280" cy="40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Project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01700" y="7178093"/>
            <a:ext cx="8631466" cy="2269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53"/>
              </a:lnSpc>
            </a:pPr>
            <a:r>
              <a:rPr lang="en-US" sz="26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In this project, I analyzed pizza sales data using SQL. The dataset included various pizza categories, pizza names, and different sizes. I explored and extracted key revenue-related insights using SQL queries.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29965" y="-2662357"/>
            <a:ext cx="7022778" cy="7382114"/>
          </a:xfrm>
          <a:custGeom>
            <a:avLst/>
            <a:gdLst/>
            <a:ahLst/>
            <a:cxnLst/>
            <a:rect r="r" b="b" t="t" l="l"/>
            <a:pathLst>
              <a:path h="7382114" w="7022778">
                <a:moveTo>
                  <a:pt x="0" y="0"/>
                </a:moveTo>
                <a:lnTo>
                  <a:pt x="7022778" y="0"/>
                </a:lnTo>
                <a:lnTo>
                  <a:pt x="7022778" y="7382114"/>
                </a:lnTo>
                <a:lnTo>
                  <a:pt x="0" y="738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18" r="-7559" b="-19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11862">
            <a:off x="16140117" y="8050164"/>
            <a:ext cx="2091891" cy="1882702"/>
          </a:xfrm>
          <a:custGeom>
            <a:avLst/>
            <a:gdLst/>
            <a:ahLst/>
            <a:cxnLst/>
            <a:rect r="r" b="b" t="t" l="l"/>
            <a:pathLst>
              <a:path h="1882702" w="2091891">
                <a:moveTo>
                  <a:pt x="0" y="0"/>
                </a:moveTo>
                <a:lnTo>
                  <a:pt x="2091892" y="0"/>
                </a:lnTo>
                <a:lnTo>
                  <a:pt x="2091892" y="1882702"/>
                </a:lnTo>
                <a:lnTo>
                  <a:pt x="0" y="1882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93112">
            <a:off x="792940" y="120592"/>
            <a:ext cx="471519" cy="326594"/>
          </a:xfrm>
          <a:custGeom>
            <a:avLst/>
            <a:gdLst/>
            <a:ahLst/>
            <a:cxnLst/>
            <a:rect r="r" b="b" t="t" l="l"/>
            <a:pathLst>
              <a:path h="326594" w="471519">
                <a:moveTo>
                  <a:pt x="0" y="0"/>
                </a:moveTo>
                <a:lnTo>
                  <a:pt x="471520" y="0"/>
                </a:lnTo>
                <a:lnTo>
                  <a:pt x="471520" y="326594"/>
                </a:lnTo>
                <a:lnTo>
                  <a:pt x="0" y="326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11154">
            <a:off x="304858" y="286078"/>
            <a:ext cx="550066" cy="380998"/>
          </a:xfrm>
          <a:custGeom>
            <a:avLst/>
            <a:gdLst/>
            <a:ahLst/>
            <a:cxnLst/>
            <a:rect r="r" b="b" t="t" l="l"/>
            <a:pathLst>
              <a:path h="380998" w="550066">
                <a:moveTo>
                  <a:pt x="0" y="0"/>
                </a:moveTo>
                <a:lnTo>
                  <a:pt x="550066" y="0"/>
                </a:lnTo>
                <a:lnTo>
                  <a:pt x="550066" y="380998"/>
                </a:lnTo>
                <a:lnTo>
                  <a:pt x="0" y="380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7987532"/>
            <a:ext cx="5035953" cy="1800550"/>
          </a:xfrm>
          <a:custGeom>
            <a:avLst/>
            <a:gdLst/>
            <a:ahLst/>
            <a:cxnLst/>
            <a:rect r="r" b="b" t="t" l="l"/>
            <a:pathLst>
              <a:path h="1800550" w="5035953">
                <a:moveTo>
                  <a:pt x="0" y="0"/>
                </a:moveTo>
                <a:lnTo>
                  <a:pt x="5035953" y="0"/>
                </a:lnTo>
                <a:lnTo>
                  <a:pt x="5035953" y="1800551"/>
                </a:lnTo>
                <a:lnTo>
                  <a:pt x="0" y="1800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717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1951286"/>
            <a:ext cx="12765284" cy="5536942"/>
          </a:xfrm>
          <a:custGeom>
            <a:avLst/>
            <a:gdLst/>
            <a:ahLst/>
            <a:cxnLst/>
            <a:rect r="r" b="b" t="t" l="l"/>
            <a:pathLst>
              <a:path h="5536942" w="12765284">
                <a:moveTo>
                  <a:pt x="0" y="0"/>
                </a:moveTo>
                <a:lnTo>
                  <a:pt x="12765284" y="0"/>
                </a:lnTo>
                <a:lnTo>
                  <a:pt x="12765284" y="5536942"/>
                </a:lnTo>
                <a:lnTo>
                  <a:pt x="0" y="55369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62277"/>
            <a:ext cx="13201265" cy="207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42"/>
              </a:lnSpc>
            </a:pPr>
            <a:r>
              <a:rPr lang="en-US" sz="38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-- Determine the top 3 most ordered pizza types based on revenue.</a:t>
            </a:r>
          </a:p>
          <a:p>
            <a:pPr algn="just">
              <a:lnSpc>
                <a:spcPts val="5442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29965" y="-2662357"/>
            <a:ext cx="7022778" cy="7382114"/>
          </a:xfrm>
          <a:custGeom>
            <a:avLst/>
            <a:gdLst/>
            <a:ahLst/>
            <a:cxnLst/>
            <a:rect r="r" b="b" t="t" l="l"/>
            <a:pathLst>
              <a:path h="7382114" w="7022778">
                <a:moveTo>
                  <a:pt x="0" y="0"/>
                </a:moveTo>
                <a:lnTo>
                  <a:pt x="7022778" y="0"/>
                </a:lnTo>
                <a:lnTo>
                  <a:pt x="7022778" y="7382114"/>
                </a:lnTo>
                <a:lnTo>
                  <a:pt x="0" y="738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18" r="-7559" b="-19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11862">
            <a:off x="16140117" y="8050164"/>
            <a:ext cx="2091891" cy="1882702"/>
          </a:xfrm>
          <a:custGeom>
            <a:avLst/>
            <a:gdLst/>
            <a:ahLst/>
            <a:cxnLst/>
            <a:rect r="r" b="b" t="t" l="l"/>
            <a:pathLst>
              <a:path h="1882702" w="2091891">
                <a:moveTo>
                  <a:pt x="0" y="0"/>
                </a:moveTo>
                <a:lnTo>
                  <a:pt x="2091892" y="0"/>
                </a:lnTo>
                <a:lnTo>
                  <a:pt x="2091892" y="1882702"/>
                </a:lnTo>
                <a:lnTo>
                  <a:pt x="0" y="1882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93112">
            <a:off x="792940" y="120592"/>
            <a:ext cx="471519" cy="326594"/>
          </a:xfrm>
          <a:custGeom>
            <a:avLst/>
            <a:gdLst/>
            <a:ahLst/>
            <a:cxnLst/>
            <a:rect r="r" b="b" t="t" l="l"/>
            <a:pathLst>
              <a:path h="326594" w="471519">
                <a:moveTo>
                  <a:pt x="0" y="0"/>
                </a:moveTo>
                <a:lnTo>
                  <a:pt x="471520" y="0"/>
                </a:lnTo>
                <a:lnTo>
                  <a:pt x="471520" y="326594"/>
                </a:lnTo>
                <a:lnTo>
                  <a:pt x="0" y="326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11154">
            <a:off x="304858" y="286078"/>
            <a:ext cx="550066" cy="380998"/>
          </a:xfrm>
          <a:custGeom>
            <a:avLst/>
            <a:gdLst/>
            <a:ahLst/>
            <a:cxnLst/>
            <a:rect r="r" b="b" t="t" l="l"/>
            <a:pathLst>
              <a:path h="380998" w="550066">
                <a:moveTo>
                  <a:pt x="0" y="0"/>
                </a:moveTo>
                <a:lnTo>
                  <a:pt x="550066" y="0"/>
                </a:lnTo>
                <a:lnTo>
                  <a:pt x="550066" y="380998"/>
                </a:lnTo>
                <a:lnTo>
                  <a:pt x="0" y="380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0110" y="2059033"/>
            <a:ext cx="12638469" cy="5720979"/>
          </a:xfrm>
          <a:custGeom>
            <a:avLst/>
            <a:gdLst/>
            <a:ahLst/>
            <a:cxnLst/>
            <a:rect r="r" b="b" t="t" l="l"/>
            <a:pathLst>
              <a:path h="5720979" w="12638469">
                <a:moveTo>
                  <a:pt x="0" y="0"/>
                </a:moveTo>
                <a:lnTo>
                  <a:pt x="12638469" y="0"/>
                </a:lnTo>
                <a:lnTo>
                  <a:pt x="12638469" y="5720979"/>
                </a:lnTo>
                <a:lnTo>
                  <a:pt x="0" y="57209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093" b="-362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0110" y="7987532"/>
            <a:ext cx="5587634" cy="2073150"/>
          </a:xfrm>
          <a:custGeom>
            <a:avLst/>
            <a:gdLst/>
            <a:ahLst/>
            <a:cxnLst/>
            <a:rect r="r" b="b" t="t" l="l"/>
            <a:pathLst>
              <a:path h="2073150" w="5587634">
                <a:moveTo>
                  <a:pt x="0" y="0"/>
                </a:moveTo>
                <a:lnTo>
                  <a:pt x="5587634" y="0"/>
                </a:lnTo>
                <a:lnTo>
                  <a:pt x="5587634" y="2073151"/>
                </a:lnTo>
                <a:lnTo>
                  <a:pt x="0" y="20731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62277"/>
            <a:ext cx="13201265" cy="207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42"/>
              </a:lnSpc>
            </a:pPr>
            <a:r>
              <a:rPr lang="en-US" sz="38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-- Calculate the percentage contribution of each pizza type to total revenue.</a:t>
            </a:r>
          </a:p>
          <a:p>
            <a:pPr algn="just">
              <a:lnSpc>
                <a:spcPts val="5442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29965" y="-2662357"/>
            <a:ext cx="7022778" cy="7382114"/>
          </a:xfrm>
          <a:custGeom>
            <a:avLst/>
            <a:gdLst/>
            <a:ahLst/>
            <a:cxnLst/>
            <a:rect r="r" b="b" t="t" l="l"/>
            <a:pathLst>
              <a:path h="7382114" w="7022778">
                <a:moveTo>
                  <a:pt x="0" y="0"/>
                </a:moveTo>
                <a:lnTo>
                  <a:pt x="7022778" y="0"/>
                </a:lnTo>
                <a:lnTo>
                  <a:pt x="7022778" y="7382114"/>
                </a:lnTo>
                <a:lnTo>
                  <a:pt x="0" y="738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18" r="-7559" b="-19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11862">
            <a:off x="16140117" y="8050164"/>
            <a:ext cx="2091891" cy="1882702"/>
          </a:xfrm>
          <a:custGeom>
            <a:avLst/>
            <a:gdLst/>
            <a:ahLst/>
            <a:cxnLst/>
            <a:rect r="r" b="b" t="t" l="l"/>
            <a:pathLst>
              <a:path h="1882702" w="2091891">
                <a:moveTo>
                  <a:pt x="0" y="0"/>
                </a:moveTo>
                <a:lnTo>
                  <a:pt x="2091892" y="0"/>
                </a:lnTo>
                <a:lnTo>
                  <a:pt x="2091892" y="1882702"/>
                </a:lnTo>
                <a:lnTo>
                  <a:pt x="0" y="1882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93112">
            <a:off x="792940" y="120592"/>
            <a:ext cx="471519" cy="326594"/>
          </a:xfrm>
          <a:custGeom>
            <a:avLst/>
            <a:gdLst/>
            <a:ahLst/>
            <a:cxnLst/>
            <a:rect r="r" b="b" t="t" l="l"/>
            <a:pathLst>
              <a:path h="326594" w="471519">
                <a:moveTo>
                  <a:pt x="0" y="0"/>
                </a:moveTo>
                <a:lnTo>
                  <a:pt x="471520" y="0"/>
                </a:lnTo>
                <a:lnTo>
                  <a:pt x="471520" y="326594"/>
                </a:lnTo>
                <a:lnTo>
                  <a:pt x="0" y="326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11154">
            <a:off x="304858" y="286078"/>
            <a:ext cx="550066" cy="380998"/>
          </a:xfrm>
          <a:custGeom>
            <a:avLst/>
            <a:gdLst/>
            <a:ahLst/>
            <a:cxnLst/>
            <a:rect r="r" b="b" t="t" l="l"/>
            <a:pathLst>
              <a:path h="380998" w="550066">
                <a:moveTo>
                  <a:pt x="0" y="0"/>
                </a:moveTo>
                <a:lnTo>
                  <a:pt x="550066" y="0"/>
                </a:lnTo>
                <a:lnTo>
                  <a:pt x="550066" y="380998"/>
                </a:lnTo>
                <a:lnTo>
                  <a:pt x="0" y="380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0110" y="6054418"/>
            <a:ext cx="2433378" cy="3866230"/>
          </a:xfrm>
          <a:custGeom>
            <a:avLst/>
            <a:gdLst/>
            <a:ahLst/>
            <a:cxnLst/>
            <a:rect r="r" b="b" t="t" l="l"/>
            <a:pathLst>
              <a:path h="3866230" w="2433378">
                <a:moveTo>
                  <a:pt x="0" y="0"/>
                </a:moveTo>
                <a:lnTo>
                  <a:pt x="2433378" y="0"/>
                </a:lnTo>
                <a:lnTo>
                  <a:pt x="2433378" y="3866229"/>
                </a:lnTo>
                <a:lnTo>
                  <a:pt x="0" y="38662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0110" y="1905190"/>
            <a:ext cx="11870867" cy="4069186"/>
          </a:xfrm>
          <a:custGeom>
            <a:avLst/>
            <a:gdLst/>
            <a:ahLst/>
            <a:cxnLst/>
            <a:rect r="r" b="b" t="t" l="l"/>
            <a:pathLst>
              <a:path h="4069186" w="11870867">
                <a:moveTo>
                  <a:pt x="0" y="0"/>
                </a:moveTo>
                <a:lnTo>
                  <a:pt x="11870867" y="0"/>
                </a:lnTo>
                <a:lnTo>
                  <a:pt x="11870867" y="4069186"/>
                </a:lnTo>
                <a:lnTo>
                  <a:pt x="0" y="40691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70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62277"/>
            <a:ext cx="13201265" cy="207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42"/>
              </a:lnSpc>
            </a:pPr>
            <a:r>
              <a:rPr lang="en-US" sz="38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-- Analyze the cumulative revenue generated over time.</a:t>
            </a:r>
          </a:p>
          <a:p>
            <a:pPr algn="just">
              <a:lnSpc>
                <a:spcPts val="5442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29965" y="-2662357"/>
            <a:ext cx="7022778" cy="7382114"/>
          </a:xfrm>
          <a:custGeom>
            <a:avLst/>
            <a:gdLst/>
            <a:ahLst/>
            <a:cxnLst/>
            <a:rect r="r" b="b" t="t" l="l"/>
            <a:pathLst>
              <a:path h="7382114" w="7022778">
                <a:moveTo>
                  <a:pt x="0" y="0"/>
                </a:moveTo>
                <a:lnTo>
                  <a:pt x="7022778" y="0"/>
                </a:lnTo>
                <a:lnTo>
                  <a:pt x="7022778" y="7382114"/>
                </a:lnTo>
                <a:lnTo>
                  <a:pt x="0" y="738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18" r="-7559" b="-19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11862">
            <a:off x="16140117" y="8050164"/>
            <a:ext cx="2091891" cy="1882702"/>
          </a:xfrm>
          <a:custGeom>
            <a:avLst/>
            <a:gdLst/>
            <a:ahLst/>
            <a:cxnLst/>
            <a:rect r="r" b="b" t="t" l="l"/>
            <a:pathLst>
              <a:path h="1882702" w="2091891">
                <a:moveTo>
                  <a:pt x="0" y="0"/>
                </a:moveTo>
                <a:lnTo>
                  <a:pt x="2091892" y="0"/>
                </a:lnTo>
                <a:lnTo>
                  <a:pt x="2091892" y="1882702"/>
                </a:lnTo>
                <a:lnTo>
                  <a:pt x="0" y="1882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93112">
            <a:off x="792940" y="120592"/>
            <a:ext cx="471519" cy="326594"/>
          </a:xfrm>
          <a:custGeom>
            <a:avLst/>
            <a:gdLst/>
            <a:ahLst/>
            <a:cxnLst/>
            <a:rect r="r" b="b" t="t" l="l"/>
            <a:pathLst>
              <a:path h="326594" w="471519">
                <a:moveTo>
                  <a:pt x="0" y="0"/>
                </a:moveTo>
                <a:lnTo>
                  <a:pt x="471520" y="0"/>
                </a:lnTo>
                <a:lnTo>
                  <a:pt x="471520" y="326594"/>
                </a:lnTo>
                <a:lnTo>
                  <a:pt x="0" y="326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11154">
            <a:off x="304858" y="286078"/>
            <a:ext cx="550066" cy="380998"/>
          </a:xfrm>
          <a:custGeom>
            <a:avLst/>
            <a:gdLst/>
            <a:ahLst/>
            <a:cxnLst/>
            <a:rect r="r" b="b" t="t" l="l"/>
            <a:pathLst>
              <a:path h="380998" w="550066">
                <a:moveTo>
                  <a:pt x="0" y="0"/>
                </a:moveTo>
                <a:lnTo>
                  <a:pt x="550066" y="0"/>
                </a:lnTo>
                <a:lnTo>
                  <a:pt x="550066" y="380998"/>
                </a:lnTo>
                <a:lnTo>
                  <a:pt x="0" y="380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886891"/>
            <a:ext cx="4705578" cy="3108607"/>
          </a:xfrm>
          <a:custGeom>
            <a:avLst/>
            <a:gdLst/>
            <a:ahLst/>
            <a:cxnLst/>
            <a:rect r="r" b="b" t="t" l="l"/>
            <a:pathLst>
              <a:path h="3108607" w="4705578">
                <a:moveTo>
                  <a:pt x="0" y="0"/>
                </a:moveTo>
                <a:lnTo>
                  <a:pt x="4705578" y="0"/>
                </a:lnTo>
                <a:lnTo>
                  <a:pt x="4705578" y="3108607"/>
                </a:lnTo>
                <a:lnTo>
                  <a:pt x="0" y="31086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1946119"/>
            <a:ext cx="12658652" cy="4816474"/>
          </a:xfrm>
          <a:custGeom>
            <a:avLst/>
            <a:gdLst/>
            <a:ahLst/>
            <a:cxnLst/>
            <a:rect r="r" b="b" t="t" l="l"/>
            <a:pathLst>
              <a:path h="4816474" w="12658652">
                <a:moveTo>
                  <a:pt x="0" y="0"/>
                </a:moveTo>
                <a:lnTo>
                  <a:pt x="12658652" y="0"/>
                </a:lnTo>
                <a:lnTo>
                  <a:pt x="12658652" y="4816474"/>
                </a:lnTo>
                <a:lnTo>
                  <a:pt x="0" y="48164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677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62277"/>
            <a:ext cx="13201265" cy="207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42"/>
              </a:lnSpc>
            </a:pPr>
            <a:r>
              <a:rPr lang="en-US" sz="38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-- Determine the top 3 most ordered pizza types based on revenue for each pizza category.</a:t>
            </a:r>
          </a:p>
          <a:p>
            <a:pPr algn="just">
              <a:lnSpc>
                <a:spcPts val="5442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29965" y="-2662357"/>
            <a:ext cx="7022778" cy="7382114"/>
          </a:xfrm>
          <a:custGeom>
            <a:avLst/>
            <a:gdLst/>
            <a:ahLst/>
            <a:cxnLst/>
            <a:rect r="r" b="b" t="t" l="l"/>
            <a:pathLst>
              <a:path h="7382114" w="7022778">
                <a:moveTo>
                  <a:pt x="0" y="0"/>
                </a:moveTo>
                <a:lnTo>
                  <a:pt x="7022778" y="0"/>
                </a:lnTo>
                <a:lnTo>
                  <a:pt x="7022778" y="7382114"/>
                </a:lnTo>
                <a:lnTo>
                  <a:pt x="0" y="738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18" r="-7559" b="-19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11862">
            <a:off x="16140117" y="8050164"/>
            <a:ext cx="2091891" cy="1882702"/>
          </a:xfrm>
          <a:custGeom>
            <a:avLst/>
            <a:gdLst/>
            <a:ahLst/>
            <a:cxnLst/>
            <a:rect r="r" b="b" t="t" l="l"/>
            <a:pathLst>
              <a:path h="1882702" w="2091891">
                <a:moveTo>
                  <a:pt x="0" y="0"/>
                </a:moveTo>
                <a:lnTo>
                  <a:pt x="2091892" y="0"/>
                </a:lnTo>
                <a:lnTo>
                  <a:pt x="2091892" y="1882702"/>
                </a:lnTo>
                <a:lnTo>
                  <a:pt x="0" y="1882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93112">
            <a:off x="792940" y="120592"/>
            <a:ext cx="471519" cy="326594"/>
          </a:xfrm>
          <a:custGeom>
            <a:avLst/>
            <a:gdLst/>
            <a:ahLst/>
            <a:cxnLst/>
            <a:rect r="r" b="b" t="t" l="l"/>
            <a:pathLst>
              <a:path h="326594" w="471519">
                <a:moveTo>
                  <a:pt x="0" y="0"/>
                </a:moveTo>
                <a:lnTo>
                  <a:pt x="471520" y="0"/>
                </a:lnTo>
                <a:lnTo>
                  <a:pt x="471520" y="326594"/>
                </a:lnTo>
                <a:lnTo>
                  <a:pt x="0" y="326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11154">
            <a:off x="304858" y="286078"/>
            <a:ext cx="550066" cy="380998"/>
          </a:xfrm>
          <a:custGeom>
            <a:avLst/>
            <a:gdLst/>
            <a:ahLst/>
            <a:cxnLst/>
            <a:rect r="r" b="b" t="t" l="l"/>
            <a:pathLst>
              <a:path h="380998" w="550066">
                <a:moveTo>
                  <a:pt x="0" y="0"/>
                </a:moveTo>
                <a:lnTo>
                  <a:pt x="550066" y="0"/>
                </a:lnTo>
                <a:lnTo>
                  <a:pt x="550066" y="380998"/>
                </a:lnTo>
                <a:lnTo>
                  <a:pt x="0" y="380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9891" y="3634071"/>
            <a:ext cx="11267941" cy="173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thank you!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144000" y="247436"/>
            <a:ext cx="938612" cy="1103070"/>
          </a:xfrm>
          <a:custGeom>
            <a:avLst/>
            <a:gdLst/>
            <a:ahLst/>
            <a:cxnLst/>
            <a:rect r="r" b="b" t="t" l="l"/>
            <a:pathLst>
              <a:path h="1103070" w="938612">
                <a:moveTo>
                  <a:pt x="0" y="0"/>
                </a:moveTo>
                <a:lnTo>
                  <a:pt x="938612" y="0"/>
                </a:lnTo>
                <a:lnTo>
                  <a:pt x="938612" y="1103070"/>
                </a:lnTo>
                <a:lnTo>
                  <a:pt x="0" y="11030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366190" y="615403"/>
            <a:ext cx="3108607" cy="43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3199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Sales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0160" y="5460655"/>
            <a:ext cx="13543945" cy="189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8"/>
              </a:lnSpc>
            </a:pPr>
            <a:r>
              <a:rPr lang="en-US" sz="36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Thank you for taking the time to review my SQL project. Please share your feedback on how I can enhance my SQL skills and learn from my mistakes.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29965" y="-2662357"/>
            <a:ext cx="7022778" cy="7382114"/>
          </a:xfrm>
          <a:custGeom>
            <a:avLst/>
            <a:gdLst/>
            <a:ahLst/>
            <a:cxnLst/>
            <a:rect r="r" b="b" t="t" l="l"/>
            <a:pathLst>
              <a:path h="7382114" w="7022778">
                <a:moveTo>
                  <a:pt x="0" y="0"/>
                </a:moveTo>
                <a:lnTo>
                  <a:pt x="7022778" y="0"/>
                </a:lnTo>
                <a:lnTo>
                  <a:pt x="7022778" y="7382114"/>
                </a:lnTo>
                <a:lnTo>
                  <a:pt x="0" y="738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18" r="-7559" b="-19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11862">
            <a:off x="16140117" y="8050164"/>
            <a:ext cx="2091891" cy="1882702"/>
          </a:xfrm>
          <a:custGeom>
            <a:avLst/>
            <a:gdLst/>
            <a:ahLst/>
            <a:cxnLst/>
            <a:rect r="r" b="b" t="t" l="l"/>
            <a:pathLst>
              <a:path h="1882702" w="2091891">
                <a:moveTo>
                  <a:pt x="0" y="0"/>
                </a:moveTo>
                <a:lnTo>
                  <a:pt x="2091892" y="0"/>
                </a:lnTo>
                <a:lnTo>
                  <a:pt x="2091892" y="1882702"/>
                </a:lnTo>
                <a:lnTo>
                  <a:pt x="0" y="1882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93112">
            <a:off x="792940" y="120592"/>
            <a:ext cx="471519" cy="326594"/>
          </a:xfrm>
          <a:custGeom>
            <a:avLst/>
            <a:gdLst/>
            <a:ahLst/>
            <a:cxnLst/>
            <a:rect r="r" b="b" t="t" l="l"/>
            <a:pathLst>
              <a:path h="326594" w="471519">
                <a:moveTo>
                  <a:pt x="0" y="0"/>
                </a:moveTo>
                <a:lnTo>
                  <a:pt x="471520" y="0"/>
                </a:lnTo>
                <a:lnTo>
                  <a:pt x="471520" y="326594"/>
                </a:lnTo>
                <a:lnTo>
                  <a:pt x="0" y="326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11154">
            <a:off x="304858" y="286078"/>
            <a:ext cx="550066" cy="380998"/>
          </a:xfrm>
          <a:custGeom>
            <a:avLst/>
            <a:gdLst/>
            <a:ahLst/>
            <a:cxnLst/>
            <a:rect r="r" b="b" t="t" l="l"/>
            <a:pathLst>
              <a:path h="380998" w="550066">
                <a:moveTo>
                  <a:pt x="0" y="0"/>
                </a:moveTo>
                <a:lnTo>
                  <a:pt x="550066" y="0"/>
                </a:lnTo>
                <a:lnTo>
                  <a:pt x="550066" y="380998"/>
                </a:lnTo>
                <a:lnTo>
                  <a:pt x="0" y="380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8648" y="2212507"/>
            <a:ext cx="12981317" cy="3818034"/>
          </a:xfrm>
          <a:custGeom>
            <a:avLst/>
            <a:gdLst/>
            <a:ahLst/>
            <a:cxnLst/>
            <a:rect r="r" b="b" t="t" l="l"/>
            <a:pathLst>
              <a:path h="3818034" w="12981317">
                <a:moveTo>
                  <a:pt x="0" y="0"/>
                </a:moveTo>
                <a:lnTo>
                  <a:pt x="12981317" y="0"/>
                </a:lnTo>
                <a:lnTo>
                  <a:pt x="12981317" y="3818035"/>
                </a:lnTo>
                <a:lnTo>
                  <a:pt x="0" y="3818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0160" y="6211867"/>
            <a:ext cx="3931536" cy="1355044"/>
          </a:xfrm>
          <a:custGeom>
            <a:avLst/>
            <a:gdLst/>
            <a:ahLst/>
            <a:cxnLst/>
            <a:rect r="r" b="b" t="t" l="l"/>
            <a:pathLst>
              <a:path h="1355044" w="3931536">
                <a:moveTo>
                  <a:pt x="0" y="0"/>
                </a:moveTo>
                <a:lnTo>
                  <a:pt x="3931536" y="0"/>
                </a:lnTo>
                <a:lnTo>
                  <a:pt x="3931536" y="1355044"/>
                </a:lnTo>
                <a:lnTo>
                  <a:pt x="0" y="13550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80160" y="362277"/>
            <a:ext cx="12949805" cy="2117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0"/>
              </a:lnSpc>
            </a:pPr>
            <a:r>
              <a:rPr lang="en-US" sz="38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-- Calculate the total revenue generated from pizza sales.</a:t>
            </a:r>
          </a:p>
          <a:p>
            <a:pPr algn="just">
              <a:lnSpc>
                <a:spcPts val="581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29965" y="-2662357"/>
            <a:ext cx="7022778" cy="7382114"/>
          </a:xfrm>
          <a:custGeom>
            <a:avLst/>
            <a:gdLst/>
            <a:ahLst/>
            <a:cxnLst/>
            <a:rect r="r" b="b" t="t" l="l"/>
            <a:pathLst>
              <a:path h="7382114" w="7022778">
                <a:moveTo>
                  <a:pt x="0" y="0"/>
                </a:moveTo>
                <a:lnTo>
                  <a:pt x="7022778" y="0"/>
                </a:lnTo>
                <a:lnTo>
                  <a:pt x="7022778" y="7382114"/>
                </a:lnTo>
                <a:lnTo>
                  <a:pt x="0" y="738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18" r="-7559" b="-19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11862">
            <a:off x="16140117" y="8050164"/>
            <a:ext cx="2091891" cy="1882702"/>
          </a:xfrm>
          <a:custGeom>
            <a:avLst/>
            <a:gdLst/>
            <a:ahLst/>
            <a:cxnLst/>
            <a:rect r="r" b="b" t="t" l="l"/>
            <a:pathLst>
              <a:path h="1882702" w="2091891">
                <a:moveTo>
                  <a:pt x="0" y="0"/>
                </a:moveTo>
                <a:lnTo>
                  <a:pt x="2091892" y="0"/>
                </a:lnTo>
                <a:lnTo>
                  <a:pt x="2091892" y="1882702"/>
                </a:lnTo>
                <a:lnTo>
                  <a:pt x="0" y="1882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93112">
            <a:off x="792940" y="120592"/>
            <a:ext cx="471519" cy="326594"/>
          </a:xfrm>
          <a:custGeom>
            <a:avLst/>
            <a:gdLst/>
            <a:ahLst/>
            <a:cxnLst/>
            <a:rect r="r" b="b" t="t" l="l"/>
            <a:pathLst>
              <a:path h="326594" w="471519">
                <a:moveTo>
                  <a:pt x="0" y="0"/>
                </a:moveTo>
                <a:lnTo>
                  <a:pt x="471520" y="0"/>
                </a:lnTo>
                <a:lnTo>
                  <a:pt x="471520" y="326594"/>
                </a:lnTo>
                <a:lnTo>
                  <a:pt x="0" y="326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11154">
            <a:off x="304858" y="286078"/>
            <a:ext cx="550066" cy="380998"/>
          </a:xfrm>
          <a:custGeom>
            <a:avLst/>
            <a:gdLst/>
            <a:ahLst/>
            <a:cxnLst/>
            <a:rect r="r" b="b" t="t" l="l"/>
            <a:pathLst>
              <a:path h="380998" w="550066">
                <a:moveTo>
                  <a:pt x="0" y="0"/>
                </a:moveTo>
                <a:lnTo>
                  <a:pt x="550066" y="0"/>
                </a:lnTo>
                <a:lnTo>
                  <a:pt x="550066" y="380998"/>
                </a:lnTo>
                <a:lnTo>
                  <a:pt x="0" y="380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0160" y="2023065"/>
            <a:ext cx="12949805" cy="4328240"/>
          </a:xfrm>
          <a:custGeom>
            <a:avLst/>
            <a:gdLst/>
            <a:ahLst/>
            <a:cxnLst/>
            <a:rect r="r" b="b" t="t" l="l"/>
            <a:pathLst>
              <a:path h="4328240" w="12949805">
                <a:moveTo>
                  <a:pt x="0" y="0"/>
                </a:moveTo>
                <a:lnTo>
                  <a:pt x="12949805" y="0"/>
                </a:lnTo>
                <a:lnTo>
                  <a:pt x="12949805" y="4328239"/>
                </a:lnTo>
                <a:lnTo>
                  <a:pt x="0" y="43282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171" r="0" b="-217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0160" y="6688756"/>
            <a:ext cx="6474902" cy="1298776"/>
          </a:xfrm>
          <a:custGeom>
            <a:avLst/>
            <a:gdLst/>
            <a:ahLst/>
            <a:cxnLst/>
            <a:rect r="r" b="b" t="t" l="l"/>
            <a:pathLst>
              <a:path h="1298776" w="6474902">
                <a:moveTo>
                  <a:pt x="0" y="0"/>
                </a:moveTo>
                <a:lnTo>
                  <a:pt x="6474903" y="0"/>
                </a:lnTo>
                <a:lnTo>
                  <a:pt x="6474903" y="1298776"/>
                </a:lnTo>
                <a:lnTo>
                  <a:pt x="0" y="12987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7417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80160" y="362277"/>
            <a:ext cx="9989259" cy="1431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0"/>
              </a:lnSpc>
            </a:pPr>
            <a:r>
              <a:rPr lang="en-US" sz="38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-- Identify the highest-priced pizza. </a:t>
            </a:r>
          </a:p>
          <a:p>
            <a:pPr algn="just">
              <a:lnSpc>
                <a:spcPts val="581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29965" y="-2662357"/>
            <a:ext cx="7022778" cy="7382114"/>
          </a:xfrm>
          <a:custGeom>
            <a:avLst/>
            <a:gdLst/>
            <a:ahLst/>
            <a:cxnLst/>
            <a:rect r="r" b="b" t="t" l="l"/>
            <a:pathLst>
              <a:path h="7382114" w="7022778">
                <a:moveTo>
                  <a:pt x="0" y="0"/>
                </a:moveTo>
                <a:lnTo>
                  <a:pt x="7022778" y="0"/>
                </a:lnTo>
                <a:lnTo>
                  <a:pt x="7022778" y="7382114"/>
                </a:lnTo>
                <a:lnTo>
                  <a:pt x="0" y="738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18" r="-7559" b="-19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11862">
            <a:off x="16140117" y="8050164"/>
            <a:ext cx="2091891" cy="1882702"/>
          </a:xfrm>
          <a:custGeom>
            <a:avLst/>
            <a:gdLst/>
            <a:ahLst/>
            <a:cxnLst/>
            <a:rect r="r" b="b" t="t" l="l"/>
            <a:pathLst>
              <a:path h="1882702" w="2091891">
                <a:moveTo>
                  <a:pt x="0" y="0"/>
                </a:moveTo>
                <a:lnTo>
                  <a:pt x="2091892" y="0"/>
                </a:lnTo>
                <a:lnTo>
                  <a:pt x="2091892" y="1882702"/>
                </a:lnTo>
                <a:lnTo>
                  <a:pt x="0" y="1882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93112">
            <a:off x="792940" y="120592"/>
            <a:ext cx="471519" cy="326594"/>
          </a:xfrm>
          <a:custGeom>
            <a:avLst/>
            <a:gdLst/>
            <a:ahLst/>
            <a:cxnLst/>
            <a:rect r="r" b="b" t="t" l="l"/>
            <a:pathLst>
              <a:path h="326594" w="471519">
                <a:moveTo>
                  <a:pt x="0" y="0"/>
                </a:moveTo>
                <a:lnTo>
                  <a:pt x="471520" y="0"/>
                </a:lnTo>
                <a:lnTo>
                  <a:pt x="471520" y="326594"/>
                </a:lnTo>
                <a:lnTo>
                  <a:pt x="0" y="326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11154">
            <a:off x="304858" y="286078"/>
            <a:ext cx="550066" cy="380998"/>
          </a:xfrm>
          <a:custGeom>
            <a:avLst/>
            <a:gdLst/>
            <a:ahLst/>
            <a:cxnLst/>
            <a:rect r="r" b="b" t="t" l="l"/>
            <a:pathLst>
              <a:path h="380998" w="550066">
                <a:moveTo>
                  <a:pt x="0" y="0"/>
                </a:moveTo>
                <a:lnTo>
                  <a:pt x="550066" y="0"/>
                </a:lnTo>
                <a:lnTo>
                  <a:pt x="550066" y="380998"/>
                </a:lnTo>
                <a:lnTo>
                  <a:pt x="0" y="380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0160" y="1880001"/>
            <a:ext cx="13201265" cy="4702503"/>
          </a:xfrm>
          <a:custGeom>
            <a:avLst/>
            <a:gdLst/>
            <a:ahLst/>
            <a:cxnLst/>
            <a:rect r="r" b="b" t="t" l="l"/>
            <a:pathLst>
              <a:path h="4702503" w="13201265">
                <a:moveTo>
                  <a:pt x="0" y="0"/>
                </a:moveTo>
                <a:lnTo>
                  <a:pt x="13201265" y="0"/>
                </a:lnTo>
                <a:lnTo>
                  <a:pt x="13201265" y="4702503"/>
                </a:lnTo>
                <a:lnTo>
                  <a:pt x="0" y="47025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078" t="-27980" r="0" b="-2224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0160" y="6984386"/>
            <a:ext cx="7229973" cy="1592088"/>
          </a:xfrm>
          <a:custGeom>
            <a:avLst/>
            <a:gdLst/>
            <a:ahLst/>
            <a:cxnLst/>
            <a:rect r="r" b="b" t="t" l="l"/>
            <a:pathLst>
              <a:path h="1592088" w="7229973">
                <a:moveTo>
                  <a:pt x="0" y="0"/>
                </a:moveTo>
                <a:lnTo>
                  <a:pt x="7229973" y="0"/>
                </a:lnTo>
                <a:lnTo>
                  <a:pt x="7229973" y="1592089"/>
                </a:lnTo>
                <a:lnTo>
                  <a:pt x="0" y="15920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0445" r="0" b="-2747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80160" y="371802"/>
            <a:ext cx="12374594" cy="70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2"/>
              </a:lnSpc>
            </a:pPr>
            <a:r>
              <a:rPr lang="en-US" sz="400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-- Identify the most common pizza size ordered.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29965" y="-2662357"/>
            <a:ext cx="7022778" cy="7382114"/>
          </a:xfrm>
          <a:custGeom>
            <a:avLst/>
            <a:gdLst/>
            <a:ahLst/>
            <a:cxnLst/>
            <a:rect r="r" b="b" t="t" l="l"/>
            <a:pathLst>
              <a:path h="7382114" w="7022778">
                <a:moveTo>
                  <a:pt x="0" y="0"/>
                </a:moveTo>
                <a:lnTo>
                  <a:pt x="7022778" y="0"/>
                </a:lnTo>
                <a:lnTo>
                  <a:pt x="7022778" y="7382114"/>
                </a:lnTo>
                <a:lnTo>
                  <a:pt x="0" y="738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18" r="-7559" b="-19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11862">
            <a:off x="16140117" y="8050164"/>
            <a:ext cx="2091891" cy="1882702"/>
          </a:xfrm>
          <a:custGeom>
            <a:avLst/>
            <a:gdLst/>
            <a:ahLst/>
            <a:cxnLst/>
            <a:rect r="r" b="b" t="t" l="l"/>
            <a:pathLst>
              <a:path h="1882702" w="2091891">
                <a:moveTo>
                  <a:pt x="0" y="0"/>
                </a:moveTo>
                <a:lnTo>
                  <a:pt x="2091892" y="0"/>
                </a:lnTo>
                <a:lnTo>
                  <a:pt x="2091892" y="1882702"/>
                </a:lnTo>
                <a:lnTo>
                  <a:pt x="0" y="1882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93112">
            <a:off x="792940" y="120592"/>
            <a:ext cx="471519" cy="326594"/>
          </a:xfrm>
          <a:custGeom>
            <a:avLst/>
            <a:gdLst/>
            <a:ahLst/>
            <a:cxnLst/>
            <a:rect r="r" b="b" t="t" l="l"/>
            <a:pathLst>
              <a:path h="326594" w="471519">
                <a:moveTo>
                  <a:pt x="0" y="0"/>
                </a:moveTo>
                <a:lnTo>
                  <a:pt x="471520" y="0"/>
                </a:lnTo>
                <a:lnTo>
                  <a:pt x="471520" y="326594"/>
                </a:lnTo>
                <a:lnTo>
                  <a:pt x="0" y="326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11154">
            <a:off x="304858" y="286078"/>
            <a:ext cx="550066" cy="380998"/>
          </a:xfrm>
          <a:custGeom>
            <a:avLst/>
            <a:gdLst/>
            <a:ahLst/>
            <a:cxnLst/>
            <a:rect r="r" b="b" t="t" l="l"/>
            <a:pathLst>
              <a:path h="380998" w="550066">
                <a:moveTo>
                  <a:pt x="0" y="0"/>
                </a:moveTo>
                <a:lnTo>
                  <a:pt x="550066" y="0"/>
                </a:lnTo>
                <a:lnTo>
                  <a:pt x="550066" y="380998"/>
                </a:lnTo>
                <a:lnTo>
                  <a:pt x="0" y="380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878375"/>
            <a:ext cx="11619937" cy="4828756"/>
          </a:xfrm>
          <a:custGeom>
            <a:avLst/>
            <a:gdLst/>
            <a:ahLst/>
            <a:cxnLst/>
            <a:rect r="r" b="b" t="t" l="l"/>
            <a:pathLst>
              <a:path h="4828756" w="11619937">
                <a:moveTo>
                  <a:pt x="0" y="0"/>
                </a:moveTo>
                <a:lnTo>
                  <a:pt x="11619937" y="0"/>
                </a:lnTo>
                <a:lnTo>
                  <a:pt x="11619937" y="4828757"/>
                </a:lnTo>
                <a:lnTo>
                  <a:pt x="0" y="48287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69" r="-1883" b="-245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031949"/>
            <a:ext cx="6061871" cy="2721656"/>
          </a:xfrm>
          <a:custGeom>
            <a:avLst/>
            <a:gdLst/>
            <a:ahLst/>
            <a:cxnLst/>
            <a:rect r="r" b="b" t="t" l="l"/>
            <a:pathLst>
              <a:path h="2721656" w="6061871">
                <a:moveTo>
                  <a:pt x="0" y="0"/>
                </a:moveTo>
                <a:lnTo>
                  <a:pt x="6061871" y="0"/>
                </a:lnTo>
                <a:lnTo>
                  <a:pt x="6061871" y="2721656"/>
                </a:lnTo>
                <a:lnTo>
                  <a:pt x="0" y="27216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62277"/>
            <a:ext cx="13201265" cy="207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42"/>
              </a:lnSpc>
            </a:pPr>
            <a:r>
              <a:rPr lang="en-US" sz="38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-- List the top 5 most ordered pizza types along with their quantities.</a:t>
            </a:r>
          </a:p>
          <a:p>
            <a:pPr algn="just">
              <a:lnSpc>
                <a:spcPts val="544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29965" y="-2662357"/>
            <a:ext cx="7022778" cy="7382114"/>
          </a:xfrm>
          <a:custGeom>
            <a:avLst/>
            <a:gdLst/>
            <a:ahLst/>
            <a:cxnLst/>
            <a:rect r="r" b="b" t="t" l="l"/>
            <a:pathLst>
              <a:path h="7382114" w="7022778">
                <a:moveTo>
                  <a:pt x="0" y="0"/>
                </a:moveTo>
                <a:lnTo>
                  <a:pt x="7022778" y="0"/>
                </a:lnTo>
                <a:lnTo>
                  <a:pt x="7022778" y="7382114"/>
                </a:lnTo>
                <a:lnTo>
                  <a:pt x="0" y="738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18" r="-7559" b="-19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11862">
            <a:off x="16140117" y="8050164"/>
            <a:ext cx="2091891" cy="1882702"/>
          </a:xfrm>
          <a:custGeom>
            <a:avLst/>
            <a:gdLst/>
            <a:ahLst/>
            <a:cxnLst/>
            <a:rect r="r" b="b" t="t" l="l"/>
            <a:pathLst>
              <a:path h="1882702" w="2091891">
                <a:moveTo>
                  <a:pt x="0" y="0"/>
                </a:moveTo>
                <a:lnTo>
                  <a:pt x="2091892" y="0"/>
                </a:lnTo>
                <a:lnTo>
                  <a:pt x="2091892" y="1882702"/>
                </a:lnTo>
                <a:lnTo>
                  <a:pt x="0" y="1882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93112">
            <a:off x="792940" y="120592"/>
            <a:ext cx="471519" cy="326594"/>
          </a:xfrm>
          <a:custGeom>
            <a:avLst/>
            <a:gdLst/>
            <a:ahLst/>
            <a:cxnLst/>
            <a:rect r="r" b="b" t="t" l="l"/>
            <a:pathLst>
              <a:path h="326594" w="471519">
                <a:moveTo>
                  <a:pt x="0" y="0"/>
                </a:moveTo>
                <a:lnTo>
                  <a:pt x="471520" y="0"/>
                </a:lnTo>
                <a:lnTo>
                  <a:pt x="471520" y="326594"/>
                </a:lnTo>
                <a:lnTo>
                  <a:pt x="0" y="326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11154">
            <a:off x="304858" y="286078"/>
            <a:ext cx="550066" cy="380998"/>
          </a:xfrm>
          <a:custGeom>
            <a:avLst/>
            <a:gdLst/>
            <a:ahLst/>
            <a:cxnLst/>
            <a:rect r="r" b="b" t="t" l="l"/>
            <a:pathLst>
              <a:path h="380998" w="550066">
                <a:moveTo>
                  <a:pt x="0" y="0"/>
                </a:moveTo>
                <a:lnTo>
                  <a:pt x="550066" y="0"/>
                </a:lnTo>
                <a:lnTo>
                  <a:pt x="550066" y="380998"/>
                </a:lnTo>
                <a:lnTo>
                  <a:pt x="0" y="380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0110" y="2156341"/>
            <a:ext cx="13071521" cy="4796396"/>
          </a:xfrm>
          <a:custGeom>
            <a:avLst/>
            <a:gdLst/>
            <a:ahLst/>
            <a:cxnLst/>
            <a:rect r="r" b="b" t="t" l="l"/>
            <a:pathLst>
              <a:path h="4796396" w="13071521">
                <a:moveTo>
                  <a:pt x="0" y="0"/>
                </a:moveTo>
                <a:lnTo>
                  <a:pt x="13071521" y="0"/>
                </a:lnTo>
                <a:lnTo>
                  <a:pt x="13071521" y="4796396"/>
                </a:lnTo>
                <a:lnTo>
                  <a:pt x="0" y="47963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61" r="0" b="-592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0110" y="7150177"/>
            <a:ext cx="8025409" cy="2447463"/>
          </a:xfrm>
          <a:custGeom>
            <a:avLst/>
            <a:gdLst/>
            <a:ahLst/>
            <a:cxnLst/>
            <a:rect r="r" b="b" t="t" l="l"/>
            <a:pathLst>
              <a:path h="2447463" w="8025409">
                <a:moveTo>
                  <a:pt x="0" y="0"/>
                </a:moveTo>
                <a:lnTo>
                  <a:pt x="8025409" y="0"/>
                </a:lnTo>
                <a:lnTo>
                  <a:pt x="8025409" y="2447463"/>
                </a:lnTo>
                <a:lnTo>
                  <a:pt x="0" y="24474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893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62277"/>
            <a:ext cx="13201265" cy="207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42"/>
              </a:lnSpc>
            </a:pPr>
            <a:r>
              <a:rPr lang="en-US" sz="38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-- Join the necessary tables to find the total quantity of each pizza category ordered.</a:t>
            </a:r>
          </a:p>
          <a:p>
            <a:pPr algn="just">
              <a:lnSpc>
                <a:spcPts val="5442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29965" y="-2662357"/>
            <a:ext cx="7022778" cy="7382114"/>
          </a:xfrm>
          <a:custGeom>
            <a:avLst/>
            <a:gdLst/>
            <a:ahLst/>
            <a:cxnLst/>
            <a:rect r="r" b="b" t="t" l="l"/>
            <a:pathLst>
              <a:path h="7382114" w="7022778">
                <a:moveTo>
                  <a:pt x="0" y="0"/>
                </a:moveTo>
                <a:lnTo>
                  <a:pt x="7022778" y="0"/>
                </a:lnTo>
                <a:lnTo>
                  <a:pt x="7022778" y="7382114"/>
                </a:lnTo>
                <a:lnTo>
                  <a:pt x="0" y="738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18" r="-7559" b="-19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11862">
            <a:off x="16140117" y="8050164"/>
            <a:ext cx="2091891" cy="1882702"/>
          </a:xfrm>
          <a:custGeom>
            <a:avLst/>
            <a:gdLst/>
            <a:ahLst/>
            <a:cxnLst/>
            <a:rect r="r" b="b" t="t" l="l"/>
            <a:pathLst>
              <a:path h="1882702" w="2091891">
                <a:moveTo>
                  <a:pt x="0" y="0"/>
                </a:moveTo>
                <a:lnTo>
                  <a:pt x="2091892" y="0"/>
                </a:lnTo>
                <a:lnTo>
                  <a:pt x="2091892" y="1882702"/>
                </a:lnTo>
                <a:lnTo>
                  <a:pt x="0" y="1882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93112">
            <a:off x="792940" y="120592"/>
            <a:ext cx="471519" cy="326594"/>
          </a:xfrm>
          <a:custGeom>
            <a:avLst/>
            <a:gdLst/>
            <a:ahLst/>
            <a:cxnLst/>
            <a:rect r="r" b="b" t="t" l="l"/>
            <a:pathLst>
              <a:path h="326594" w="471519">
                <a:moveTo>
                  <a:pt x="0" y="0"/>
                </a:moveTo>
                <a:lnTo>
                  <a:pt x="471520" y="0"/>
                </a:lnTo>
                <a:lnTo>
                  <a:pt x="471520" y="326594"/>
                </a:lnTo>
                <a:lnTo>
                  <a:pt x="0" y="326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11154">
            <a:off x="304858" y="286078"/>
            <a:ext cx="550066" cy="380998"/>
          </a:xfrm>
          <a:custGeom>
            <a:avLst/>
            <a:gdLst/>
            <a:ahLst/>
            <a:cxnLst/>
            <a:rect r="r" b="b" t="t" l="l"/>
            <a:pathLst>
              <a:path h="380998" w="550066">
                <a:moveTo>
                  <a:pt x="0" y="0"/>
                </a:moveTo>
                <a:lnTo>
                  <a:pt x="550066" y="0"/>
                </a:lnTo>
                <a:lnTo>
                  <a:pt x="550066" y="380998"/>
                </a:lnTo>
                <a:lnTo>
                  <a:pt x="0" y="380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255723"/>
            <a:ext cx="12608350" cy="2887777"/>
          </a:xfrm>
          <a:custGeom>
            <a:avLst/>
            <a:gdLst/>
            <a:ahLst/>
            <a:cxnLst/>
            <a:rect r="r" b="b" t="t" l="l"/>
            <a:pathLst>
              <a:path h="2887777" w="12608350">
                <a:moveTo>
                  <a:pt x="0" y="0"/>
                </a:moveTo>
                <a:lnTo>
                  <a:pt x="12608350" y="0"/>
                </a:lnTo>
                <a:lnTo>
                  <a:pt x="12608350" y="2887777"/>
                </a:lnTo>
                <a:lnTo>
                  <a:pt x="0" y="28877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70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5520022"/>
            <a:ext cx="3576021" cy="4475476"/>
          </a:xfrm>
          <a:custGeom>
            <a:avLst/>
            <a:gdLst/>
            <a:ahLst/>
            <a:cxnLst/>
            <a:rect r="r" b="b" t="t" l="l"/>
            <a:pathLst>
              <a:path h="4475476" w="3576021">
                <a:moveTo>
                  <a:pt x="0" y="0"/>
                </a:moveTo>
                <a:lnTo>
                  <a:pt x="3576021" y="0"/>
                </a:lnTo>
                <a:lnTo>
                  <a:pt x="3576021" y="4475476"/>
                </a:lnTo>
                <a:lnTo>
                  <a:pt x="0" y="44754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923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62277"/>
            <a:ext cx="13201265" cy="207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42"/>
              </a:lnSpc>
            </a:pPr>
            <a:r>
              <a:rPr lang="en-US" sz="38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-- Determine the distribution of orders by hour of the day.</a:t>
            </a:r>
          </a:p>
          <a:p>
            <a:pPr algn="just">
              <a:lnSpc>
                <a:spcPts val="5442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29965" y="-2662357"/>
            <a:ext cx="7022778" cy="7382114"/>
          </a:xfrm>
          <a:custGeom>
            <a:avLst/>
            <a:gdLst/>
            <a:ahLst/>
            <a:cxnLst/>
            <a:rect r="r" b="b" t="t" l="l"/>
            <a:pathLst>
              <a:path h="7382114" w="7022778">
                <a:moveTo>
                  <a:pt x="0" y="0"/>
                </a:moveTo>
                <a:lnTo>
                  <a:pt x="7022778" y="0"/>
                </a:lnTo>
                <a:lnTo>
                  <a:pt x="7022778" y="7382114"/>
                </a:lnTo>
                <a:lnTo>
                  <a:pt x="0" y="738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18" r="-7559" b="-19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11862">
            <a:off x="16140117" y="8050164"/>
            <a:ext cx="2091891" cy="1882702"/>
          </a:xfrm>
          <a:custGeom>
            <a:avLst/>
            <a:gdLst/>
            <a:ahLst/>
            <a:cxnLst/>
            <a:rect r="r" b="b" t="t" l="l"/>
            <a:pathLst>
              <a:path h="1882702" w="2091891">
                <a:moveTo>
                  <a:pt x="0" y="0"/>
                </a:moveTo>
                <a:lnTo>
                  <a:pt x="2091892" y="0"/>
                </a:lnTo>
                <a:lnTo>
                  <a:pt x="2091892" y="1882702"/>
                </a:lnTo>
                <a:lnTo>
                  <a:pt x="0" y="1882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93112">
            <a:off x="792940" y="120592"/>
            <a:ext cx="471519" cy="326594"/>
          </a:xfrm>
          <a:custGeom>
            <a:avLst/>
            <a:gdLst/>
            <a:ahLst/>
            <a:cxnLst/>
            <a:rect r="r" b="b" t="t" l="l"/>
            <a:pathLst>
              <a:path h="326594" w="471519">
                <a:moveTo>
                  <a:pt x="0" y="0"/>
                </a:moveTo>
                <a:lnTo>
                  <a:pt x="471520" y="0"/>
                </a:lnTo>
                <a:lnTo>
                  <a:pt x="471520" y="326594"/>
                </a:lnTo>
                <a:lnTo>
                  <a:pt x="0" y="326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11154">
            <a:off x="304858" y="286078"/>
            <a:ext cx="550066" cy="380998"/>
          </a:xfrm>
          <a:custGeom>
            <a:avLst/>
            <a:gdLst/>
            <a:ahLst/>
            <a:cxnLst/>
            <a:rect r="r" b="b" t="t" l="l"/>
            <a:pathLst>
              <a:path h="380998" w="550066">
                <a:moveTo>
                  <a:pt x="0" y="0"/>
                </a:moveTo>
                <a:lnTo>
                  <a:pt x="550066" y="0"/>
                </a:lnTo>
                <a:lnTo>
                  <a:pt x="550066" y="380998"/>
                </a:lnTo>
                <a:lnTo>
                  <a:pt x="0" y="380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435480"/>
            <a:ext cx="7884104" cy="3741227"/>
          </a:xfrm>
          <a:custGeom>
            <a:avLst/>
            <a:gdLst/>
            <a:ahLst/>
            <a:cxnLst/>
            <a:rect r="r" b="b" t="t" l="l"/>
            <a:pathLst>
              <a:path h="3741227" w="7884104">
                <a:moveTo>
                  <a:pt x="0" y="0"/>
                </a:moveTo>
                <a:lnTo>
                  <a:pt x="7884104" y="0"/>
                </a:lnTo>
                <a:lnTo>
                  <a:pt x="7884104" y="3741227"/>
                </a:lnTo>
                <a:lnTo>
                  <a:pt x="0" y="3741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86" r="0" b="-148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415413"/>
            <a:ext cx="5468047" cy="2124277"/>
          </a:xfrm>
          <a:custGeom>
            <a:avLst/>
            <a:gdLst/>
            <a:ahLst/>
            <a:cxnLst/>
            <a:rect r="r" b="b" t="t" l="l"/>
            <a:pathLst>
              <a:path h="2124277" w="5468047">
                <a:moveTo>
                  <a:pt x="0" y="0"/>
                </a:moveTo>
                <a:lnTo>
                  <a:pt x="5468047" y="0"/>
                </a:lnTo>
                <a:lnTo>
                  <a:pt x="5468047" y="2124277"/>
                </a:lnTo>
                <a:lnTo>
                  <a:pt x="0" y="21242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62277"/>
            <a:ext cx="13201265" cy="207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42"/>
              </a:lnSpc>
            </a:pPr>
            <a:r>
              <a:rPr lang="en-US" sz="38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-- Join relevant tables to find the category-wise distribution of pizzas.</a:t>
            </a:r>
          </a:p>
          <a:p>
            <a:pPr algn="just">
              <a:lnSpc>
                <a:spcPts val="5442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29965" y="-2662357"/>
            <a:ext cx="7022778" cy="7382114"/>
          </a:xfrm>
          <a:custGeom>
            <a:avLst/>
            <a:gdLst/>
            <a:ahLst/>
            <a:cxnLst/>
            <a:rect r="r" b="b" t="t" l="l"/>
            <a:pathLst>
              <a:path h="7382114" w="7022778">
                <a:moveTo>
                  <a:pt x="0" y="0"/>
                </a:moveTo>
                <a:lnTo>
                  <a:pt x="7022778" y="0"/>
                </a:lnTo>
                <a:lnTo>
                  <a:pt x="7022778" y="7382114"/>
                </a:lnTo>
                <a:lnTo>
                  <a:pt x="0" y="738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18" r="-7559" b="-19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11862">
            <a:off x="16140117" y="8050164"/>
            <a:ext cx="2091891" cy="1882702"/>
          </a:xfrm>
          <a:custGeom>
            <a:avLst/>
            <a:gdLst/>
            <a:ahLst/>
            <a:cxnLst/>
            <a:rect r="r" b="b" t="t" l="l"/>
            <a:pathLst>
              <a:path h="1882702" w="2091891">
                <a:moveTo>
                  <a:pt x="0" y="0"/>
                </a:moveTo>
                <a:lnTo>
                  <a:pt x="2091892" y="0"/>
                </a:lnTo>
                <a:lnTo>
                  <a:pt x="2091892" y="1882702"/>
                </a:lnTo>
                <a:lnTo>
                  <a:pt x="0" y="1882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93112">
            <a:off x="792940" y="120592"/>
            <a:ext cx="471519" cy="326594"/>
          </a:xfrm>
          <a:custGeom>
            <a:avLst/>
            <a:gdLst/>
            <a:ahLst/>
            <a:cxnLst/>
            <a:rect r="r" b="b" t="t" l="l"/>
            <a:pathLst>
              <a:path h="326594" w="471519">
                <a:moveTo>
                  <a:pt x="0" y="0"/>
                </a:moveTo>
                <a:lnTo>
                  <a:pt x="471520" y="0"/>
                </a:lnTo>
                <a:lnTo>
                  <a:pt x="471520" y="326594"/>
                </a:lnTo>
                <a:lnTo>
                  <a:pt x="0" y="326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11154">
            <a:off x="304858" y="286078"/>
            <a:ext cx="550066" cy="380998"/>
          </a:xfrm>
          <a:custGeom>
            <a:avLst/>
            <a:gdLst/>
            <a:ahLst/>
            <a:cxnLst/>
            <a:rect r="r" b="b" t="t" l="l"/>
            <a:pathLst>
              <a:path h="380998" w="550066">
                <a:moveTo>
                  <a:pt x="0" y="0"/>
                </a:moveTo>
                <a:lnTo>
                  <a:pt x="550066" y="0"/>
                </a:lnTo>
                <a:lnTo>
                  <a:pt x="550066" y="380998"/>
                </a:lnTo>
                <a:lnTo>
                  <a:pt x="0" y="380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0110" y="2296101"/>
            <a:ext cx="13686827" cy="4901805"/>
          </a:xfrm>
          <a:custGeom>
            <a:avLst/>
            <a:gdLst/>
            <a:ahLst/>
            <a:cxnLst/>
            <a:rect r="r" b="b" t="t" l="l"/>
            <a:pathLst>
              <a:path h="4901805" w="13686827">
                <a:moveTo>
                  <a:pt x="0" y="0"/>
                </a:moveTo>
                <a:lnTo>
                  <a:pt x="13686827" y="0"/>
                </a:lnTo>
                <a:lnTo>
                  <a:pt x="13686827" y="4901805"/>
                </a:lnTo>
                <a:lnTo>
                  <a:pt x="0" y="4901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7307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0110" y="7602224"/>
            <a:ext cx="5204658" cy="1389291"/>
          </a:xfrm>
          <a:custGeom>
            <a:avLst/>
            <a:gdLst/>
            <a:ahLst/>
            <a:cxnLst/>
            <a:rect r="r" b="b" t="t" l="l"/>
            <a:pathLst>
              <a:path h="1389291" w="5204658">
                <a:moveTo>
                  <a:pt x="0" y="0"/>
                </a:moveTo>
                <a:lnTo>
                  <a:pt x="5204658" y="0"/>
                </a:lnTo>
                <a:lnTo>
                  <a:pt x="5204658" y="1389291"/>
                </a:lnTo>
                <a:lnTo>
                  <a:pt x="0" y="13892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62277"/>
            <a:ext cx="13201265" cy="207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42"/>
              </a:lnSpc>
            </a:pPr>
            <a:r>
              <a:rPr lang="en-US" sz="38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-- Group the orders by date and calculate the average number of pizzas ordered per day.</a:t>
            </a:r>
          </a:p>
          <a:p>
            <a:pPr algn="just">
              <a:lnSpc>
                <a:spcPts val="5442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DAGloYJQKuE</dc:identifier>
  <dcterms:modified xsi:type="dcterms:W3CDTF">2011-08-01T06:04:30Z</dcterms:modified>
  <cp:revision>1</cp:revision>
  <dc:title>Red and Black Modern Paper Illustrative Pizza Restaurant Presentation</dc:title>
</cp:coreProperties>
</file>